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60" r:id="rId4"/>
    <p:sldId id="262" r:id="rId5"/>
    <p:sldId id="259" r:id="rId6"/>
    <p:sldId id="264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://www.bus.gov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F1F833-24EE-4448-92D8-6C65E9260E3C}" type="doc">
      <dgm:prSet loTypeId="urn:microsoft.com/office/officeart/2005/8/layout/l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1CE43B6-6837-45B4-A438-7831121BB2AA}">
      <dgm:prSet custT="1"/>
      <dgm:spPr/>
      <dgm:t>
        <a:bodyPr/>
        <a:lstStyle/>
        <a:p>
          <a:pPr rtl="0"/>
          <a:r>
            <a:rPr lang="ru-RU" sz="1400" dirty="0" smtClean="0"/>
            <a:t>Задачи</a:t>
          </a:r>
          <a:endParaRPr lang="ru-RU" sz="1400" dirty="0"/>
        </a:p>
      </dgm:t>
    </dgm:pt>
    <dgm:pt modelId="{791D0D2F-74B5-4365-8396-57EBEAADEFD9}" type="parTrans" cxnId="{9EA74D9E-8AB9-4A39-8A1D-94EC226E7875}">
      <dgm:prSet/>
      <dgm:spPr/>
      <dgm:t>
        <a:bodyPr/>
        <a:lstStyle/>
        <a:p>
          <a:endParaRPr lang="ru-RU"/>
        </a:p>
      </dgm:t>
    </dgm:pt>
    <dgm:pt modelId="{E40EC7C8-7B04-409A-8BA0-006F2A71B432}" type="sibTrans" cxnId="{9EA74D9E-8AB9-4A39-8A1D-94EC226E7875}">
      <dgm:prSet/>
      <dgm:spPr/>
      <dgm:t>
        <a:bodyPr/>
        <a:lstStyle/>
        <a:p>
          <a:endParaRPr lang="ru-RU"/>
        </a:p>
      </dgm:t>
    </dgm:pt>
    <dgm:pt modelId="{3A689158-650B-404A-BE66-79976465A99D}">
      <dgm:prSet custT="1"/>
      <dgm:spPr/>
      <dgm:t>
        <a:bodyPr/>
        <a:lstStyle/>
        <a:p>
          <a:pPr rtl="0"/>
          <a:r>
            <a:rPr lang="ru-RU" sz="1100" dirty="0" smtClean="0"/>
            <a:t>Организовать экспертное обсуждение критериев оценки институтов с привлечением академического сообщества</a:t>
          </a:r>
          <a:endParaRPr lang="ru-RU" sz="1100" dirty="0"/>
        </a:p>
      </dgm:t>
    </dgm:pt>
    <dgm:pt modelId="{D90E3E49-1D1C-41EB-A9C8-3B2A0A77ECD1}" type="parTrans" cxnId="{2E4E75B0-F99A-4B23-B752-02C60B58BB9B}">
      <dgm:prSet/>
      <dgm:spPr/>
      <dgm:t>
        <a:bodyPr/>
        <a:lstStyle/>
        <a:p>
          <a:endParaRPr lang="ru-RU"/>
        </a:p>
      </dgm:t>
    </dgm:pt>
    <dgm:pt modelId="{FD468155-F58A-4760-9735-46656D6EF74E}" type="sibTrans" cxnId="{2E4E75B0-F99A-4B23-B752-02C60B58BB9B}">
      <dgm:prSet/>
      <dgm:spPr/>
      <dgm:t>
        <a:bodyPr/>
        <a:lstStyle/>
        <a:p>
          <a:endParaRPr lang="ru-RU"/>
        </a:p>
      </dgm:t>
    </dgm:pt>
    <dgm:pt modelId="{E4976B6B-759B-4F86-8092-B77CC715F5D7}">
      <dgm:prSet custT="1"/>
      <dgm:spPr/>
      <dgm:t>
        <a:bodyPr/>
        <a:lstStyle/>
        <a:p>
          <a:pPr rtl="0"/>
          <a:r>
            <a:rPr lang="ru-RU" sz="950" dirty="0" smtClean="0"/>
            <a:t>Организована серия Экспертных сессий для обсуждения методики оценки результативности. </a:t>
          </a:r>
        </a:p>
        <a:p>
          <a:pPr rtl="0"/>
          <a:r>
            <a:rPr lang="ru-RU" sz="950" dirty="0" smtClean="0"/>
            <a:t>Создана Рабочая группа по формированию методики оценки</a:t>
          </a:r>
          <a:endParaRPr lang="ru-RU" sz="950" dirty="0"/>
        </a:p>
      </dgm:t>
    </dgm:pt>
    <dgm:pt modelId="{F2AAAA6C-2F98-43AF-A156-E6C6A54060EC}" type="parTrans" cxnId="{21E09E99-7FD1-4763-85AD-291E9FE78F83}">
      <dgm:prSet/>
      <dgm:spPr/>
      <dgm:t>
        <a:bodyPr/>
        <a:lstStyle/>
        <a:p>
          <a:endParaRPr lang="ru-RU"/>
        </a:p>
      </dgm:t>
    </dgm:pt>
    <dgm:pt modelId="{C5608CF6-7E20-4030-9EFD-3E0B4524467F}" type="sibTrans" cxnId="{21E09E99-7FD1-4763-85AD-291E9FE78F83}">
      <dgm:prSet/>
      <dgm:spPr/>
      <dgm:t>
        <a:bodyPr/>
        <a:lstStyle/>
        <a:p>
          <a:endParaRPr lang="ru-RU"/>
        </a:p>
      </dgm:t>
    </dgm:pt>
    <dgm:pt modelId="{D4B7228B-9B3A-45BF-A981-02E8A197E29E}">
      <dgm:prSet custT="1"/>
      <dgm:spPr/>
      <dgm:t>
        <a:bodyPr/>
        <a:lstStyle/>
        <a:p>
          <a:pPr rtl="0"/>
          <a:r>
            <a:rPr lang="ru-RU" sz="1200" dirty="0" smtClean="0"/>
            <a:t>Разработать ведомственную систему оценки результативности деятельности научных организаций</a:t>
          </a:r>
          <a:endParaRPr lang="ru-RU" sz="1200" dirty="0"/>
        </a:p>
      </dgm:t>
    </dgm:pt>
    <dgm:pt modelId="{AF4DC2A8-5BC3-4F0A-B94D-6F6F5E924362}" type="parTrans" cxnId="{53B60997-1496-479E-BCD0-F3FCC2874579}">
      <dgm:prSet/>
      <dgm:spPr/>
      <dgm:t>
        <a:bodyPr/>
        <a:lstStyle/>
        <a:p>
          <a:endParaRPr lang="ru-RU"/>
        </a:p>
      </dgm:t>
    </dgm:pt>
    <dgm:pt modelId="{AD67F99D-31CB-4225-AB9B-C9910DA88493}" type="sibTrans" cxnId="{53B60997-1496-479E-BCD0-F3FCC2874579}">
      <dgm:prSet/>
      <dgm:spPr/>
      <dgm:t>
        <a:bodyPr/>
        <a:lstStyle/>
        <a:p>
          <a:endParaRPr lang="ru-RU"/>
        </a:p>
      </dgm:t>
    </dgm:pt>
    <dgm:pt modelId="{FCCAD9E6-F042-4A63-822C-7D7FE35A9481}" type="pres">
      <dgm:prSet presAssocID="{5FF1F833-24EE-4448-92D8-6C65E9260E3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92B6923-48FA-4883-A970-477110B0F8DE}" type="pres">
      <dgm:prSet presAssocID="{21CE43B6-6837-45B4-A438-7831121BB2AA}" presName="horFlow" presStyleCnt="0"/>
      <dgm:spPr/>
    </dgm:pt>
    <dgm:pt modelId="{075516D4-4D06-4F67-9031-C57DB8F9F229}" type="pres">
      <dgm:prSet presAssocID="{21CE43B6-6837-45B4-A438-7831121BB2AA}" presName="bigChev" presStyleLbl="node1" presStyleIdx="0" presStyleCnt="3" custLinFactNeighborX="-50" custLinFactNeighborY="919"/>
      <dgm:spPr/>
      <dgm:t>
        <a:bodyPr/>
        <a:lstStyle/>
        <a:p>
          <a:endParaRPr lang="ru-RU"/>
        </a:p>
      </dgm:t>
    </dgm:pt>
    <dgm:pt modelId="{04FAA78D-440C-4427-9C07-C8FFED98B999}" type="pres">
      <dgm:prSet presAssocID="{21CE43B6-6837-45B4-A438-7831121BB2AA}" presName="vSp" presStyleCnt="0"/>
      <dgm:spPr/>
    </dgm:pt>
    <dgm:pt modelId="{C7881D46-FC3A-4F40-8741-05703F07D8EA}" type="pres">
      <dgm:prSet presAssocID="{3A689158-650B-404A-BE66-79976465A99D}" presName="horFlow" presStyleCnt="0"/>
      <dgm:spPr/>
    </dgm:pt>
    <dgm:pt modelId="{F3EEA54D-DC51-4976-9068-68F3A4BF1EEA}" type="pres">
      <dgm:prSet presAssocID="{3A689158-650B-404A-BE66-79976465A99D}" presName="bigChev" presStyleLbl="node1" presStyleIdx="1" presStyleCnt="3"/>
      <dgm:spPr/>
      <dgm:t>
        <a:bodyPr/>
        <a:lstStyle/>
        <a:p>
          <a:endParaRPr lang="ru-RU"/>
        </a:p>
      </dgm:t>
    </dgm:pt>
    <dgm:pt modelId="{2B68CBAA-28AC-4A8B-8E8C-D5A79243F5B6}" type="pres">
      <dgm:prSet presAssocID="{F2AAAA6C-2F98-43AF-A156-E6C6A54060EC}" presName="parTrans" presStyleCnt="0"/>
      <dgm:spPr/>
    </dgm:pt>
    <dgm:pt modelId="{95BC6B75-3031-4FD9-9725-B860BA4BD904}" type="pres">
      <dgm:prSet presAssocID="{E4976B6B-759B-4F86-8092-B77CC715F5D7}" presName="node" presStyleLbl="alignAccFollowNode1" presStyleIdx="0" presStyleCnt="1" custScaleX="111666" custScaleY="133940" custLinFactNeighborX="-7390" custLinFactNeighborY="-3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B8B37-C441-43DC-9B7F-44A630666E2B}" type="pres">
      <dgm:prSet presAssocID="{3A689158-650B-404A-BE66-79976465A99D}" presName="vSp" presStyleCnt="0"/>
      <dgm:spPr/>
    </dgm:pt>
    <dgm:pt modelId="{DE71DBAE-A6F6-4ECC-919E-41E3B95B44C7}" type="pres">
      <dgm:prSet presAssocID="{D4B7228B-9B3A-45BF-A981-02E8A197E29E}" presName="horFlow" presStyleCnt="0"/>
      <dgm:spPr/>
    </dgm:pt>
    <dgm:pt modelId="{6A7309D1-1518-4822-B338-59C3679A304B}" type="pres">
      <dgm:prSet presAssocID="{D4B7228B-9B3A-45BF-A981-02E8A197E29E}" presName="bigChev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C9682598-EDCF-4A96-9FDE-EB3DFC16916C}" type="presOf" srcId="{E4976B6B-759B-4F86-8092-B77CC715F5D7}" destId="{95BC6B75-3031-4FD9-9725-B860BA4BD904}" srcOrd="0" destOrd="0" presId="urn:microsoft.com/office/officeart/2005/8/layout/lProcess3"/>
    <dgm:cxn modelId="{9EA74D9E-8AB9-4A39-8A1D-94EC226E7875}" srcId="{5FF1F833-24EE-4448-92D8-6C65E9260E3C}" destId="{21CE43B6-6837-45B4-A438-7831121BB2AA}" srcOrd="0" destOrd="0" parTransId="{791D0D2F-74B5-4365-8396-57EBEAADEFD9}" sibTransId="{E40EC7C8-7B04-409A-8BA0-006F2A71B432}"/>
    <dgm:cxn modelId="{2E4E75B0-F99A-4B23-B752-02C60B58BB9B}" srcId="{5FF1F833-24EE-4448-92D8-6C65E9260E3C}" destId="{3A689158-650B-404A-BE66-79976465A99D}" srcOrd="1" destOrd="0" parTransId="{D90E3E49-1D1C-41EB-A9C8-3B2A0A77ECD1}" sibTransId="{FD468155-F58A-4760-9735-46656D6EF74E}"/>
    <dgm:cxn modelId="{53B60997-1496-479E-BCD0-F3FCC2874579}" srcId="{5FF1F833-24EE-4448-92D8-6C65E9260E3C}" destId="{D4B7228B-9B3A-45BF-A981-02E8A197E29E}" srcOrd="2" destOrd="0" parTransId="{AF4DC2A8-5BC3-4F0A-B94D-6F6F5E924362}" sibTransId="{AD67F99D-31CB-4225-AB9B-C9910DA88493}"/>
    <dgm:cxn modelId="{FD605EB1-31F8-478C-A36A-62708F731E73}" type="presOf" srcId="{5FF1F833-24EE-4448-92D8-6C65E9260E3C}" destId="{FCCAD9E6-F042-4A63-822C-7D7FE35A9481}" srcOrd="0" destOrd="0" presId="urn:microsoft.com/office/officeart/2005/8/layout/lProcess3"/>
    <dgm:cxn modelId="{20D41552-AE70-4636-8517-D24A76F5A8CB}" type="presOf" srcId="{D4B7228B-9B3A-45BF-A981-02E8A197E29E}" destId="{6A7309D1-1518-4822-B338-59C3679A304B}" srcOrd="0" destOrd="0" presId="urn:microsoft.com/office/officeart/2005/8/layout/lProcess3"/>
    <dgm:cxn modelId="{CFCE42DF-A17A-4F95-B8D1-CF6286E4FA67}" type="presOf" srcId="{3A689158-650B-404A-BE66-79976465A99D}" destId="{F3EEA54D-DC51-4976-9068-68F3A4BF1EEA}" srcOrd="0" destOrd="0" presId="urn:microsoft.com/office/officeart/2005/8/layout/lProcess3"/>
    <dgm:cxn modelId="{F09847C6-1323-4B9B-9120-BE981057D665}" type="presOf" srcId="{21CE43B6-6837-45B4-A438-7831121BB2AA}" destId="{075516D4-4D06-4F67-9031-C57DB8F9F229}" srcOrd="0" destOrd="0" presId="urn:microsoft.com/office/officeart/2005/8/layout/lProcess3"/>
    <dgm:cxn modelId="{21E09E99-7FD1-4763-85AD-291E9FE78F83}" srcId="{3A689158-650B-404A-BE66-79976465A99D}" destId="{E4976B6B-759B-4F86-8092-B77CC715F5D7}" srcOrd="0" destOrd="0" parTransId="{F2AAAA6C-2F98-43AF-A156-E6C6A54060EC}" sibTransId="{C5608CF6-7E20-4030-9EFD-3E0B4524467F}"/>
    <dgm:cxn modelId="{135DD7AB-92BA-4BC6-891E-3240A6A03DA6}" type="presParOf" srcId="{FCCAD9E6-F042-4A63-822C-7D7FE35A9481}" destId="{992B6923-48FA-4883-A970-477110B0F8DE}" srcOrd="0" destOrd="0" presId="urn:microsoft.com/office/officeart/2005/8/layout/lProcess3"/>
    <dgm:cxn modelId="{9CB72860-15D4-4979-883D-492F2749AE5E}" type="presParOf" srcId="{992B6923-48FA-4883-A970-477110B0F8DE}" destId="{075516D4-4D06-4F67-9031-C57DB8F9F229}" srcOrd="0" destOrd="0" presId="urn:microsoft.com/office/officeart/2005/8/layout/lProcess3"/>
    <dgm:cxn modelId="{F381A8EC-B3B1-4217-9464-6052986A296F}" type="presParOf" srcId="{FCCAD9E6-F042-4A63-822C-7D7FE35A9481}" destId="{04FAA78D-440C-4427-9C07-C8FFED98B999}" srcOrd="1" destOrd="0" presId="urn:microsoft.com/office/officeart/2005/8/layout/lProcess3"/>
    <dgm:cxn modelId="{E2D2D83D-0FC3-4B51-B350-767D083A5D5C}" type="presParOf" srcId="{FCCAD9E6-F042-4A63-822C-7D7FE35A9481}" destId="{C7881D46-FC3A-4F40-8741-05703F07D8EA}" srcOrd="2" destOrd="0" presId="urn:microsoft.com/office/officeart/2005/8/layout/lProcess3"/>
    <dgm:cxn modelId="{569D7F5B-BCCA-4628-9B25-F7CE783D0EC0}" type="presParOf" srcId="{C7881D46-FC3A-4F40-8741-05703F07D8EA}" destId="{F3EEA54D-DC51-4976-9068-68F3A4BF1EEA}" srcOrd="0" destOrd="0" presId="urn:microsoft.com/office/officeart/2005/8/layout/lProcess3"/>
    <dgm:cxn modelId="{81CD7158-3B37-43B6-841D-50F8083D514B}" type="presParOf" srcId="{C7881D46-FC3A-4F40-8741-05703F07D8EA}" destId="{2B68CBAA-28AC-4A8B-8E8C-D5A79243F5B6}" srcOrd="1" destOrd="0" presId="urn:microsoft.com/office/officeart/2005/8/layout/lProcess3"/>
    <dgm:cxn modelId="{62E9824F-D1D6-409F-8409-91614513F759}" type="presParOf" srcId="{C7881D46-FC3A-4F40-8741-05703F07D8EA}" destId="{95BC6B75-3031-4FD9-9725-B860BA4BD904}" srcOrd="2" destOrd="0" presId="urn:microsoft.com/office/officeart/2005/8/layout/lProcess3"/>
    <dgm:cxn modelId="{25BB1CAB-38D1-4592-9E0E-EDBE58ADABD6}" type="presParOf" srcId="{FCCAD9E6-F042-4A63-822C-7D7FE35A9481}" destId="{8FDB8B37-C441-43DC-9B7F-44A630666E2B}" srcOrd="3" destOrd="0" presId="urn:microsoft.com/office/officeart/2005/8/layout/lProcess3"/>
    <dgm:cxn modelId="{D13C9115-9C59-4D63-ACEE-8CBDD887934B}" type="presParOf" srcId="{FCCAD9E6-F042-4A63-822C-7D7FE35A9481}" destId="{DE71DBAE-A6F6-4ECC-919E-41E3B95B44C7}" srcOrd="4" destOrd="0" presId="urn:microsoft.com/office/officeart/2005/8/layout/lProcess3"/>
    <dgm:cxn modelId="{A43699F2-161C-4072-ADE9-95715ED90E33}" type="presParOf" srcId="{DE71DBAE-A6F6-4ECC-919E-41E3B95B44C7}" destId="{6A7309D1-1518-4822-B338-59C3679A304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AD2B6F-192B-4E2D-A899-CFC63077D705}" type="doc">
      <dgm:prSet loTypeId="urn:microsoft.com/office/officeart/2005/8/layout/l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14255F0B-C857-4483-8C80-8CB16443059E}">
      <dgm:prSet/>
      <dgm:spPr/>
      <dgm:t>
        <a:bodyPr/>
        <a:lstStyle/>
        <a:p>
          <a:pPr rtl="0"/>
          <a:r>
            <a:rPr lang="ru-RU" smtClean="0"/>
            <a:t>Задачи</a:t>
          </a:r>
          <a:endParaRPr lang="ru-RU"/>
        </a:p>
      </dgm:t>
    </dgm:pt>
    <dgm:pt modelId="{03C26446-4652-4AA0-B623-914B2D2EEA24}" type="parTrans" cxnId="{8401BCA2-B69B-4E67-A903-CB07FA53C82D}">
      <dgm:prSet/>
      <dgm:spPr/>
      <dgm:t>
        <a:bodyPr/>
        <a:lstStyle/>
        <a:p>
          <a:endParaRPr lang="ru-RU"/>
        </a:p>
      </dgm:t>
    </dgm:pt>
    <dgm:pt modelId="{1CF0224B-0274-4664-A049-70EE99ABC222}" type="sibTrans" cxnId="{8401BCA2-B69B-4E67-A903-CB07FA53C82D}">
      <dgm:prSet/>
      <dgm:spPr/>
      <dgm:t>
        <a:bodyPr/>
        <a:lstStyle/>
        <a:p>
          <a:endParaRPr lang="ru-RU"/>
        </a:p>
      </dgm:t>
    </dgm:pt>
    <dgm:pt modelId="{86CB6DC2-A11A-46F4-8FF4-2E4DC17AE58E}">
      <dgm:prSet/>
      <dgm:spPr/>
      <dgm:t>
        <a:bodyPr/>
        <a:lstStyle/>
        <a:p>
          <a:pPr rtl="0"/>
          <a:r>
            <a:rPr lang="ru-RU" smtClean="0"/>
            <a:t>Утвердить и представить типовую программу развития научных организаций</a:t>
          </a:r>
          <a:endParaRPr lang="ru-RU"/>
        </a:p>
      </dgm:t>
    </dgm:pt>
    <dgm:pt modelId="{0EDE691E-851F-4453-ABCD-AD2D219EA3DD}" type="parTrans" cxnId="{AF308D09-7019-47F7-96F2-C23C0CFFFFA1}">
      <dgm:prSet/>
      <dgm:spPr/>
      <dgm:t>
        <a:bodyPr/>
        <a:lstStyle/>
        <a:p>
          <a:endParaRPr lang="ru-RU"/>
        </a:p>
      </dgm:t>
    </dgm:pt>
    <dgm:pt modelId="{C5C8472C-7406-4630-A9E1-8DD9AE082C72}" type="sibTrans" cxnId="{AF308D09-7019-47F7-96F2-C23C0CFFFFA1}">
      <dgm:prSet/>
      <dgm:spPr/>
      <dgm:t>
        <a:bodyPr/>
        <a:lstStyle/>
        <a:p>
          <a:endParaRPr lang="ru-RU"/>
        </a:p>
      </dgm:t>
    </dgm:pt>
    <dgm:pt modelId="{0D9051C5-6FE3-45F2-A92E-19CA0EBBF539}">
      <dgm:prSet custT="1"/>
      <dgm:spPr/>
      <dgm:t>
        <a:bodyPr/>
        <a:lstStyle/>
        <a:p>
          <a:pPr rtl="0"/>
          <a:r>
            <a:rPr lang="ru-RU" sz="900" dirty="0" smtClean="0"/>
            <a:t>Разработаны подходы к структуре программы развития. Разработаны методические рекомендации по формированию программ развития научных организаций</a:t>
          </a:r>
          <a:endParaRPr lang="ru-RU" sz="900" dirty="0"/>
        </a:p>
      </dgm:t>
    </dgm:pt>
    <dgm:pt modelId="{8BDDAC34-337C-47D7-9AB5-B75A01F8399B}" type="parTrans" cxnId="{0EB13234-22F2-45A0-82B4-3BF9E0B2BDB6}">
      <dgm:prSet/>
      <dgm:spPr/>
      <dgm:t>
        <a:bodyPr/>
        <a:lstStyle/>
        <a:p>
          <a:endParaRPr lang="ru-RU"/>
        </a:p>
      </dgm:t>
    </dgm:pt>
    <dgm:pt modelId="{BDD266E7-373E-485E-B372-A36F6473ED6C}" type="sibTrans" cxnId="{0EB13234-22F2-45A0-82B4-3BF9E0B2BDB6}">
      <dgm:prSet/>
      <dgm:spPr/>
      <dgm:t>
        <a:bodyPr/>
        <a:lstStyle/>
        <a:p>
          <a:endParaRPr lang="ru-RU"/>
        </a:p>
      </dgm:t>
    </dgm:pt>
    <dgm:pt modelId="{CE32A688-895E-469A-8F26-EC67395B0C00}">
      <dgm:prSet/>
      <dgm:spPr/>
      <dgm:t>
        <a:bodyPr/>
        <a:lstStyle/>
        <a:p>
          <a:pPr rtl="0"/>
          <a:r>
            <a:rPr lang="ru-RU" smtClean="0"/>
            <a:t>Направить потенциал научных организаций на решение перспективных направлений социально-экономического развития страны</a:t>
          </a:r>
          <a:endParaRPr lang="ru-RU"/>
        </a:p>
      </dgm:t>
    </dgm:pt>
    <dgm:pt modelId="{E32BF622-C6EA-440D-B4F5-4504501124BB}" type="parTrans" cxnId="{710E95B7-A223-41BE-A302-F9FA5D4988BC}">
      <dgm:prSet/>
      <dgm:spPr/>
      <dgm:t>
        <a:bodyPr/>
        <a:lstStyle/>
        <a:p>
          <a:endParaRPr lang="ru-RU"/>
        </a:p>
      </dgm:t>
    </dgm:pt>
    <dgm:pt modelId="{8CA8C3AA-F86A-41FA-BFA1-0FF585107F80}" type="sibTrans" cxnId="{710E95B7-A223-41BE-A302-F9FA5D4988BC}">
      <dgm:prSet/>
      <dgm:spPr/>
      <dgm:t>
        <a:bodyPr/>
        <a:lstStyle/>
        <a:p>
          <a:endParaRPr lang="ru-RU"/>
        </a:p>
      </dgm:t>
    </dgm:pt>
    <dgm:pt modelId="{07115329-90D6-439C-B07A-4CF559325FDD}">
      <dgm:prSet/>
      <dgm:spPr/>
      <dgm:t>
        <a:bodyPr/>
        <a:lstStyle/>
        <a:p>
          <a:pPr rtl="0"/>
          <a:r>
            <a:rPr lang="ru-RU" smtClean="0"/>
            <a:t>Разрабатываются совместно с РАН меры по развитию новых крупных государственных научных проектов</a:t>
          </a:r>
          <a:endParaRPr lang="ru-RU"/>
        </a:p>
      </dgm:t>
    </dgm:pt>
    <dgm:pt modelId="{B0D7BF28-6124-42FA-92D6-88337AFCB7AD}" type="parTrans" cxnId="{5C7B5A20-ED40-41F5-9606-21967CCBD6BC}">
      <dgm:prSet/>
      <dgm:spPr/>
      <dgm:t>
        <a:bodyPr/>
        <a:lstStyle/>
        <a:p>
          <a:endParaRPr lang="ru-RU"/>
        </a:p>
      </dgm:t>
    </dgm:pt>
    <dgm:pt modelId="{F4F82753-3380-46F7-9BB3-61DF91CC7588}" type="sibTrans" cxnId="{5C7B5A20-ED40-41F5-9606-21967CCBD6BC}">
      <dgm:prSet/>
      <dgm:spPr/>
      <dgm:t>
        <a:bodyPr/>
        <a:lstStyle/>
        <a:p>
          <a:endParaRPr lang="ru-RU"/>
        </a:p>
      </dgm:t>
    </dgm:pt>
    <dgm:pt modelId="{E9CC9ED1-A869-469A-AAD9-EFF4DF127939}" type="pres">
      <dgm:prSet presAssocID="{A7AD2B6F-192B-4E2D-A899-CFC63077D70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4FB0F3D-522F-4C84-B6BC-084657DF6A97}" type="pres">
      <dgm:prSet presAssocID="{14255F0B-C857-4483-8C80-8CB16443059E}" presName="horFlow" presStyleCnt="0"/>
      <dgm:spPr/>
    </dgm:pt>
    <dgm:pt modelId="{130ED8C4-C3C1-4496-8EDF-B1172580288D}" type="pres">
      <dgm:prSet presAssocID="{14255F0B-C857-4483-8C80-8CB16443059E}" presName="bigChev" presStyleLbl="node1" presStyleIdx="0" presStyleCnt="3"/>
      <dgm:spPr/>
      <dgm:t>
        <a:bodyPr/>
        <a:lstStyle/>
        <a:p>
          <a:endParaRPr lang="ru-RU"/>
        </a:p>
      </dgm:t>
    </dgm:pt>
    <dgm:pt modelId="{397DF83C-8612-4D25-86E8-7293C5ED3BA5}" type="pres">
      <dgm:prSet presAssocID="{14255F0B-C857-4483-8C80-8CB16443059E}" presName="vSp" presStyleCnt="0"/>
      <dgm:spPr/>
    </dgm:pt>
    <dgm:pt modelId="{D8C93688-2E7B-47CB-92CD-08BB94CB4817}" type="pres">
      <dgm:prSet presAssocID="{86CB6DC2-A11A-46F4-8FF4-2E4DC17AE58E}" presName="horFlow" presStyleCnt="0"/>
      <dgm:spPr/>
    </dgm:pt>
    <dgm:pt modelId="{F4B292A3-BB6E-484E-8D3E-6A79C085E302}" type="pres">
      <dgm:prSet presAssocID="{86CB6DC2-A11A-46F4-8FF4-2E4DC17AE58E}" presName="bigChev" presStyleLbl="node1" presStyleIdx="1" presStyleCnt="3"/>
      <dgm:spPr/>
      <dgm:t>
        <a:bodyPr/>
        <a:lstStyle/>
        <a:p>
          <a:endParaRPr lang="ru-RU"/>
        </a:p>
      </dgm:t>
    </dgm:pt>
    <dgm:pt modelId="{A1E69622-2EAD-4BEF-82A7-25F431843C94}" type="pres">
      <dgm:prSet presAssocID="{8BDDAC34-337C-47D7-9AB5-B75A01F8399B}" presName="parTrans" presStyleCnt="0"/>
      <dgm:spPr/>
    </dgm:pt>
    <dgm:pt modelId="{ABEF75EB-7C95-4AFA-8B11-B7A66746D5CC}" type="pres">
      <dgm:prSet presAssocID="{0D9051C5-6FE3-45F2-A92E-19CA0EBBF539}" presName="node" presStyleLbl="alignAccFollowNode1" presStyleIdx="0" presStyleCnt="2" custScaleX="106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043500-A801-45ED-9DC3-AF76831F0120}" type="pres">
      <dgm:prSet presAssocID="{86CB6DC2-A11A-46F4-8FF4-2E4DC17AE58E}" presName="vSp" presStyleCnt="0"/>
      <dgm:spPr/>
    </dgm:pt>
    <dgm:pt modelId="{FC196DE1-AECB-42B2-9AE5-DC7754AEAD0B}" type="pres">
      <dgm:prSet presAssocID="{CE32A688-895E-469A-8F26-EC67395B0C00}" presName="horFlow" presStyleCnt="0"/>
      <dgm:spPr/>
    </dgm:pt>
    <dgm:pt modelId="{B2653D8D-067A-4229-8358-127819B1F4F5}" type="pres">
      <dgm:prSet presAssocID="{CE32A688-895E-469A-8F26-EC67395B0C00}" presName="bigChev" presStyleLbl="node1" presStyleIdx="2" presStyleCnt="3"/>
      <dgm:spPr/>
      <dgm:t>
        <a:bodyPr/>
        <a:lstStyle/>
        <a:p>
          <a:endParaRPr lang="ru-RU"/>
        </a:p>
      </dgm:t>
    </dgm:pt>
    <dgm:pt modelId="{98189F58-697C-453C-B66E-B082DF5CBC7B}" type="pres">
      <dgm:prSet presAssocID="{B0D7BF28-6124-42FA-92D6-88337AFCB7AD}" presName="parTrans" presStyleCnt="0"/>
      <dgm:spPr/>
    </dgm:pt>
    <dgm:pt modelId="{FA5385D5-EF0F-4AEF-9D3C-4293A86B5243}" type="pres">
      <dgm:prSet presAssocID="{07115329-90D6-439C-B07A-4CF559325FDD}" presName="node" presStyleLbl="alignAccFollowNode1" presStyleIdx="1" presStyleCnt="2" custScaleX="106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89CACB-699F-4203-A0CA-AC6BC7D81E7C}" type="presOf" srcId="{14255F0B-C857-4483-8C80-8CB16443059E}" destId="{130ED8C4-C3C1-4496-8EDF-B1172580288D}" srcOrd="0" destOrd="0" presId="urn:microsoft.com/office/officeart/2005/8/layout/lProcess3"/>
    <dgm:cxn modelId="{B92B64BA-3EB8-40E2-A051-6A858C5DF5EA}" type="presOf" srcId="{0D9051C5-6FE3-45F2-A92E-19CA0EBBF539}" destId="{ABEF75EB-7C95-4AFA-8B11-B7A66746D5CC}" srcOrd="0" destOrd="0" presId="urn:microsoft.com/office/officeart/2005/8/layout/lProcess3"/>
    <dgm:cxn modelId="{BD24695C-D090-40D1-AB26-4D9A0D8E2257}" type="presOf" srcId="{86CB6DC2-A11A-46F4-8FF4-2E4DC17AE58E}" destId="{F4B292A3-BB6E-484E-8D3E-6A79C085E302}" srcOrd="0" destOrd="0" presId="urn:microsoft.com/office/officeart/2005/8/layout/lProcess3"/>
    <dgm:cxn modelId="{F2B41AD5-F8A1-48F2-8373-47F885DCD9E3}" type="presOf" srcId="{A7AD2B6F-192B-4E2D-A899-CFC63077D705}" destId="{E9CC9ED1-A869-469A-AAD9-EFF4DF127939}" srcOrd="0" destOrd="0" presId="urn:microsoft.com/office/officeart/2005/8/layout/lProcess3"/>
    <dgm:cxn modelId="{AF308D09-7019-47F7-96F2-C23C0CFFFFA1}" srcId="{A7AD2B6F-192B-4E2D-A899-CFC63077D705}" destId="{86CB6DC2-A11A-46F4-8FF4-2E4DC17AE58E}" srcOrd="1" destOrd="0" parTransId="{0EDE691E-851F-4453-ABCD-AD2D219EA3DD}" sibTransId="{C5C8472C-7406-4630-A9E1-8DD9AE082C72}"/>
    <dgm:cxn modelId="{8401BCA2-B69B-4E67-A903-CB07FA53C82D}" srcId="{A7AD2B6F-192B-4E2D-A899-CFC63077D705}" destId="{14255F0B-C857-4483-8C80-8CB16443059E}" srcOrd="0" destOrd="0" parTransId="{03C26446-4652-4AA0-B623-914B2D2EEA24}" sibTransId="{1CF0224B-0274-4664-A049-70EE99ABC222}"/>
    <dgm:cxn modelId="{542B55DE-EDB3-4A89-84B2-D7C75D04E3F4}" type="presOf" srcId="{CE32A688-895E-469A-8F26-EC67395B0C00}" destId="{B2653D8D-067A-4229-8358-127819B1F4F5}" srcOrd="0" destOrd="0" presId="urn:microsoft.com/office/officeart/2005/8/layout/lProcess3"/>
    <dgm:cxn modelId="{710E95B7-A223-41BE-A302-F9FA5D4988BC}" srcId="{A7AD2B6F-192B-4E2D-A899-CFC63077D705}" destId="{CE32A688-895E-469A-8F26-EC67395B0C00}" srcOrd="2" destOrd="0" parTransId="{E32BF622-C6EA-440D-B4F5-4504501124BB}" sibTransId="{8CA8C3AA-F86A-41FA-BFA1-0FF585107F80}"/>
    <dgm:cxn modelId="{B76051C4-909E-4EBE-8B76-16D0D12D39DE}" type="presOf" srcId="{07115329-90D6-439C-B07A-4CF559325FDD}" destId="{FA5385D5-EF0F-4AEF-9D3C-4293A86B5243}" srcOrd="0" destOrd="0" presId="urn:microsoft.com/office/officeart/2005/8/layout/lProcess3"/>
    <dgm:cxn modelId="{0EB13234-22F2-45A0-82B4-3BF9E0B2BDB6}" srcId="{86CB6DC2-A11A-46F4-8FF4-2E4DC17AE58E}" destId="{0D9051C5-6FE3-45F2-A92E-19CA0EBBF539}" srcOrd="0" destOrd="0" parTransId="{8BDDAC34-337C-47D7-9AB5-B75A01F8399B}" sibTransId="{BDD266E7-373E-485E-B372-A36F6473ED6C}"/>
    <dgm:cxn modelId="{5C7B5A20-ED40-41F5-9606-21967CCBD6BC}" srcId="{CE32A688-895E-469A-8F26-EC67395B0C00}" destId="{07115329-90D6-439C-B07A-4CF559325FDD}" srcOrd="0" destOrd="0" parTransId="{B0D7BF28-6124-42FA-92D6-88337AFCB7AD}" sibTransId="{F4F82753-3380-46F7-9BB3-61DF91CC7588}"/>
    <dgm:cxn modelId="{B798F62D-3456-47FA-A920-37429470A607}" type="presParOf" srcId="{E9CC9ED1-A869-469A-AAD9-EFF4DF127939}" destId="{64FB0F3D-522F-4C84-B6BC-084657DF6A97}" srcOrd="0" destOrd="0" presId="urn:microsoft.com/office/officeart/2005/8/layout/lProcess3"/>
    <dgm:cxn modelId="{F8B15291-8929-4E7B-86B2-9EE67E350669}" type="presParOf" srcId="{64FB0F3D-522F-4C84-B6BC-084657DF6A97}" destId="{130ED8C4-C3C1-4496-8EDF-B1172580288D}" srcOrd="0" destOrd="0" presId="urn:microsoft.com/office/officeart/2005/8/layout/lProcess3"/>
    <dgm:cxn modelId="{14FAC2B0-DFA6-46B8-952A-03E03801440B}" type="presParOf" srcId="{E9CC9ED1-A869-469A-AAD9-EFF4DF127939}" destId="{397DF83C-8612-4D25-86E8-7293C5ED3BA5}" srcOrd="1" destOrd="0" presId="urn:microsoft.com/office/officeart/2005/8/layout/lProcess3"/>
    <dgm:cxn modelId="{B0D5BE28-0486-4D36-BDE0-FE9DDC090348}" type="presParOf" srcId="{E9CC9ED1-A869-469A-AAD9-EFF4DF127939}" destId="{D8C93688-2E7B-47CB-92CD-08BB94CB4817}" srcOrd="2" destOrd="0" presId="urn:microsoft.com/office/officeart/2005/8/layout/lProcess3"/>
    <dgm:cxn modelId="{6B1E58B7-F802-4016-8A82-8EBE332B4FA0}" type="presParOf" srcId="{D8C93688-2E7B-47CB-92CD-08BB94CB4817}" destId="{F4B292A3-BB6E-484E-8D3E-6A79C085E302}" srcOrd="0" destOrd="0" presId="urn:microsoft.com/office/officeart/2005/8/layout/lProcess3"/>
    <dgm:cxn modelId="{07B455BA-ED15-4391-87AA-B2095FE9D8AC}" type="presParOf" srcId="{D8C93688-2E7B-47CB-92CD-08BB94CB4817}" destId="{A1E69622-2EAD-4BEF-82A7-25F431843C94}" srcOrd="1" destOrd="0" presId="urn:microsoft.com/office/officeart/2005/8/layout/lProcess3"/>
    <dgm:cxn modelId="{A01164F2-8550-4531-AFF9-F85D837208B5}" type="presParOf" srcId="{D8C93688-2E7B-47CB-92CD-08BB94CB4817}" destId="{ABEF75EB-7C95-4AFA-8B11-B7A66746D5CC}" srcOrd="2" destOrd="0" presId="urn:microsoft.com/office/officeart/2005/8/layout/lProcess3"/>
    <dgm:cxn modelId="{102F1F34-4337-4005-BF04-8C9A32FB92D9}" type="presParOf" srcId="{E9CC9ED1-A869-469A-AAD9-EFF4DF127939}" destId="{39043500-A801-45ED-9DC3-AF76831F0120}" srcOrd="3" destOrd="0" presId="urn:microsoft.com/office/officeart/2005/8/layout/lProcess3"/>
    <dgm:cxn modelId="{2597C40A-E31A-4686-83E4-DEB80ED94460}" type="presParOf" srcId="{E9CC9ED1-A869-469A-AAD9-EFF4DF127939}" destId="{FC196DE1-AECB-42B2-9AE5-DC7754AEAD0B}" srcOrd="4" destOrd="0" presId="urn:microsoft.com/office/officeart/2005/8/layout/lProcess3"/>
    <dgm:cxn modelId="{DB6AEB4C-2834-45F5-9C74-0281FD6CC65F}" type="presParOf" srcId="{FC196DE1-AECB-42B2-9AE5-DC7754AEAD0B}" destId="{B2653D8D-067A-4229-8358-127819B1F4F5}" srcOrd="0" destOrd="0" presId="urn:microsoft.com/office/officeart/2005/8/layout/lProcess3"/>
    <dgm:cxn modelId="{EBC34A33-8BF5-475C-9509-FE32A9F7B051}" type="presParOf" srcId="{FC196DE1-AECB-42B2-9AE5-DC7754AEAD0B}" destId="{98189F58-697C-453C-B66E-B082DF5CBC7B}" srcOrd="1" destOrd="0" presId="urn:microsoft.com/office/officeart/2005/8/layout/lProcess3"/>
    <dgm:cxn modelId="{80DAE9EA-35DC-4E5B-88C8-B9F50C677AB2}" type="presParOf" srcId="{FC196DE1-AECB-42B2-9AE5-DC7754AEAD0B}" destId="{FA5385D5-EF0F-4AEF-9D3C-4293A86B5243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5E5B7E-90F5-4E35-803B-E3E718136E9F}" type="doc">
      <dgm:prSet loTypeId="urn:microsoft.com/office/officeart/2005/8/layout/process4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8643444-B64D-4EA5-BD98-5B849C70D577}">
      <dgm:prSet custT="1"/>
      <dgm:spPr/>
      <dgm:t>
        <a:bodyPr/>
        <a:lstStyle/>
        <a:p>
          <a:pPr rtl="0"/>
          <a:r>
            <a:rPr lang="ru-RU" sz="1600" dirty="0" smtClean="0"/>
            <a:t>Задачи</a:t>
          </a:r>
          <a:r>
            <a:rPr lang="ru-RU" sz="1200" dirty="0" smtClean="0"/>
            <a:t> </a:t>
          </a:r>
          <a:endParaRPr lang="ru-RU" sz="1200" dirty="0"/>
        </a:p>
      </dgm:t>
    </dgm:pt>
    <dgm:pt modelId="{19E132D7-42A5-420D-934D-66F0F2774E17}" type="parTrans" cxnId="{D48D56D6-7956-4293-A85E-E200B70CF666}">
      <dgm:prSet/>
      <dgm:spPr/>
      <dgm:t>
        <a:bodyPr/>
        <a:lstStyle/>
        <a:p>
          <a:endParaRPr lang="ru-RU"/>
        </a:p>
      </dgm:t>
    </dgm:pt>
    <dgm:pt modelId="{58D0769A-85EA-43C3-A6B3-944E7AD0456E}" type="sibTrans" cxnId="{D48D56D6-7956-4293-A85E-E200B70CF666}">
      <dgm:prSet/>
      <dgm:spPr/>
      <dgm:t>
        <a:bodyPr/>
        <a:lstStyle/>
        <a:p>
          <a:endParaRPr lang="ru-RU"/>
        </a:p>
      </dgm:t>
    </dgm:pt>
    <dgm:pt modelId="{AB82C87C-B82A-42ED-B937-D4B075FB47F0}">
      <dgm:prSet/>
      <dgm:spPr/>
      <dgm:t>
        <a:bodyPr/>
        <a:lstStyle/>
        <a:p>
          <a:pPr rtl="0"/>
          <a:r>
            <a:rPr lang="ru-RU" smtClean="0"/>
            <a:t>Утвердить новое положение об оплате труда работников подведомственных научных организаций</a:t>
          </a:r>
          <a:endParaRPr lang="ru-RU"/>
        </a:p>
      </dgm:t>
    </dgm:pt>
    <dgm:pt modelId="{88A2DF75-7E70-4ECA-9CE5-8EF36E9A6C35}" type="parTrans" cxnId="{98B21A95-06E2-44D2-99BD-EA7EE5D58BCB}">
      <dgm:prSet/>
      <dgm:spPr/>
      <dgm:t>
        <a:bodyPr/>
        <a:lstStyle/>
        <a:p>
          <a:endParaRPr lang="ru-RU"/>
        </a:p>
      </dgm:t>
    </dgm:pt>
    <dgm:pt modelId="{E8549F0E-C4E0-4E0C-83FA-43D5172A09C0}" type="sibTrans" cxnId="{98B21A95-06E2-44D2-99BD-EA7EE5D58BCB}">
      <dgm:prSet/>
      <dgm:spPr/>
      <dgm:t>
        <a:bodyPr/>
        <a:lstStyle/>
        <a:p>
          <a:endParaRPr lang="ru-RU"/>
        </a:p>
      </dgm:t>
    </dgm:pt>
    <dgm:pt modelId="{0DFBF880-8AD0-4D54-8057-521878433E0B}">
      <dgm:prSet custT="1"/>
      <dgm:spPr/>
      <dgm:t>
        <a:bodyPr/>
        <a:lstStyle/>
        <a:p>
          <a:pPr rtl="0"/>
          <a:r>
            <a:rPr lang="ru-RU" sz="1100" i="0" dirty="0" smtClean="0"/>
            <a:t>К 2015 году среднемесячная зарплата научного сотрудника на четверть превысит среднюю зарплату в соответствующем регионе</a:t>
          </a:r>
          <a:endParaRPr lang="ru-RU" sz="1100" i="0" dirty="0"/>
        </a:p>
      </dgm:t>
    </dgm:pt>
    <dgm:pt modelId="{F639FACE-85FF-4B78-8CF9-564458E28E9B}" type="parTrans" cxnId="{63D832EE-0AC1-4592-88AA-EB56EA41AFBA}">
      <dgm:prSet/>
      <dgm:spPr/>
      <dgm:t>
        <a:bodyPr/>
        <a:lstStyle/>
        <a:p>
          <a:endParaRPr lang="ru-RU"/>
        </a:p>
      </dgm:t>
    </dgm:pt>
    <dgm:pt modelId="{A9532641-556F-4053-8CFA-BE65199238C1}" type="sibTrans" cxnId="{63D832EE-0AC1-4592-88AA-EB56EA41AFBA}">
      <dgm:prSet/>
      <dgm:spPr/>
      <dgm:t>
        <a:bodyPr/>
        <a:lstStyle/>
        <a:p>
          <a:endParaRPr lang="ru-RU"/>
        </a:p>
      </dgm:t>
    </dgm:pt>
    <dgm:pt modelId="{A06DAC54-121D-42D8-87B0-CD899B014EA1}">
      <dgm:prSet/>
      <dgm:spPr/>
      <dgm:t>
        <a:bodyPr/>
        <a:lstStyle/>
        <a:p>
          <a:pPr rtl="0"/>
          <a:r>
            <a:rPr lang="ru-RU" smtClean="0"/>
            <a:t>Увеличить количество бюджетных мест в аспирантуре подведомственных научных учреждений</a:t>
          </a:r>
          <a:endParaRPr lang="ru-RU"/>
        </a:p>
      </dgm:t>
    </dgm:pt>
    <dgm:pt modelId="{AE1C4B95-0D48-49FB-BE6F-3806D0DB3052}" type="parTrans" cxnId="{C6F5CF44-6C4D-40EE-A2DC-2171643C3C31}">
      <dgm:prSet/>
      <dgm:spPr/>
      <dgm:t>
        <a:bodyPr/>
        <a:lstStyle/>
        <a:p>
          <a:endParaRPr lang="ru-RU"/>
        </a:p>
      </dgm:t>
    </dgm:pt>
    <dgm:pt modelId="{8F4D49CE-D2CB-4153-85A0-2385C04BDF9D}" type="sibTrans" cxnId="{C6F5CF44-6C4D-40EE-A2DC-2171643C3C31}">
      <dgm:prSet/>
      <dgm:spPr/>
      <dgm:t>
        <a:bodyPr/>
        <a:lstStyle/>
        <a:p>
          <a:endParaRPr lang="ru-RU"/>
        </a:p>
      </dgm:t>
    </dgm:pt>
    <dgm:pt modelId="{1AF8238E-3F22-4608-935C-45AFC72CB40D}">
      <dgm:prSet/>
      <dgm:spPr/>
      <dgm:t>
        <a:bodyPr/>
        <a:lstStyle/>
        <a:p>
          <a:pPr rtl="0"/>
          <a:r>
            <a:rPr lang="ru-RU" i="0" dirty="0" smtClean="0"/>
            <a:t>На 2015 учебный год по сравнению с 2014 годом контрольные цифры приема аспирантов на бюджетные места возрастут на 24%.</a:t>
          </a:r>
          <a:endParaRPr lang="ru-RU" i="0" dirty="0"/>
        </a:p>
      </dgm:t>
    </dgm:pt>
    <dgm:pt modelId="{3F35344C-7AC0-4265-9878-A9B8BA1FD586}" type="parTrans" cxnId="{B4BC81D4-3B83-44FD-8155-65B24DC22700}">
      <dgm:prSet/>
      <dgm:spPr/>
      <dgm:t>
        <a:bodyPr/>
        <a:lstStyle/>
        <a:p>
          <a:endParaRPr lang="ru-RU"/>
        </a:p>
      </dgm:t>
    </dgm:pt>
    <dgm:pt modelId="{CBFC48C5-F508-4756-9FCB-9137DE522183}" type="sibTrans" cxnId="{B4BC81D4-3B83-44FD-8155-65B24DC22700}">
      <dgm:prSet/>
      <dgm:spPr/>
      <dgm:t>
        <a:bodyPr/>
        <a:lstStyle/>
        <a:p>
          <a:endParaRPr lang="ru-RU"/>
        </a:p>
      </dgm:t>
    </dgm:pt>
    <dgm:pt modelId="{55840E31-279D-4B2B-BCE6-32523818CD77}" type="pres">
      <dgm:prSet presAssocID="{F65E5B7E-90F5-4E35-803B-E3E718136E9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33244E-87CD-4500-95DC-5CA7A4A46DAF}" type="pres">
      <dgm:prSet presAssocID="{A06DAC54-121D-42D8-87B0-CD899B014EA1}" presName="boxAndChildren" presStyleCnt="0"/>
      <dgm:spPr/>
    </dgm:pt>
    <dgm:pt modelId="{7A7729DC-DF03-4314-B66D-5512F103C1E2}" type="pres">
      <dgm:prSet presAssocID="{A06DAC54-121D-42D8-87B0-CD899B014EA1}" presName="parentTextBox" presStyleLbl="node1" presStyleIdx="0" presStyleCnt="3"/>
      <dgm:spPr/>
      <dgm:t>
        <a:bodyPr/>
        <a:lstStyle/>
        <a:p>
          <a:endParaRPr lang="ru-RU"/>
        </a:p>
      </dgm:t>
    </dgm:pt>
    <dgm:pt modelId="{757B48DE-21BE-4C16-9CCD-9C45CD32834B}" type="pres">
      <dgm:prSet presAssocID="{A06DAC54-121D-42D8-87B0-CD899B014EA1}" presName="entireBox" presStyleLbl="node1" presStyleIdx="0" presStyleCnt="3"/>
      <dgm:spPr/>
      <dgm:t>
        <a:bodyPr/>
        <a:lstStyle/>
        <a:p>
          <a:endParaRPr lang="ru-RU"/>
        </a:p>
      </dgm:t>
    </dgm:pt>
    <dgm:pt modelId="{32F499CB-0F05-4F94-B76A-D816B0C8A88B}" type="pres">
      <dgm:prSet presAssocID="{A06DAC54-121D-42D8-87B0-CD899B014EA1}" presName="descendantBox" presStyleCnt="0"/>
      <dgm:spPr/>
    </dgm:pt>
    <dgm:pt modelId="{657E26C7-C62E-46ED-8818-E31B0B265C1A}" type="pres">
      <dgm:prSet presAssocID="{1AF8238E-3F22-4608-935C-45AFC72CB40D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8B9C73-5D14-4345-A038-7B9B5B2C370E}" type="pres">
      <dgm:prSet presAssocID="{E8549F0E-C4E0-4E0C-83FA-43D5172A09C0}" presName="sp" presStyleCnt="0"/>
      <dgm:spPr/>
    </dgm:pt>
    <dgm:pt modelId="{4D593601-D1B9-45A4-B91A-66E0274984C9}" type="pres">
      <dgm:prSet presAssocID="{AB82C87C-B82A-42ED-B937-D4B075FB47F0}" presName="arrowAndChildren" presStyleCnt="0"/>
      <dgm:spPr/>
    </dgm:pt>
    <dgm:pt modelId="{7BD43C66-5DE3-4E11-A398-3E2CA8191008}" type="pres">
      <dgm:prSet presAssocID="{AB82C87C-B82A-42ED-B937-D4B075FB47F0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3D19A995-746F-4599-BF13-BA6EFE6C51C4}" type="pres">
      <dgm:prSet presAssocID="{AB82C87C-B82A-42ED-B937-D4B075FB47F0}" presName="arrow" presStyleLbl="node1" presStyleIdx="1" presStyleCnt="3"/>
      <dgm:spPr/>
      <dgm:t>
        <a:bodyPr/>
        <a:lstStyle/>
        <a:p>
          <a:endParaRPr lang="ru-RU"/>
        </a:p>
      </dgm:t>
    </dgm:pt>
    <dgm:pt modelId="{3887B3FD-66BB-4803-9D23-D76D879EABDA}" type="pres">
      <dgm:prSet presAssocID="{AB82C87C-B82A-42ED-B937-D4B075FB47F0}" presName="descendantArrow" presStyleCnt="0"/>
      <dgm:spPr/>
    </dgm:pt>
    <dgm:pt modelId="{C0567226-7365-4431-97AF-4AE8B19E3476}" type="pres">
      <dgm:prSet presAssocID="{0DFBF880-8AD0-4D54-8057-521878433E0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20CAD-C069-4ADE-826B-8C77511FA0D1}" type="pres">
      <dgm:prSet presAssocID="{58D0769A-85EA-43C3-A6B3-944E7AD0456E}" presName="sp" presStyleCnt="0"/>
      <dgm:spPr/>
    </dgm:pt>
    <dgm:pt modelId="{FF6E3567-962E-4D6A-8B73-141B95A8E0B5}" type="pres">
      <dgm:prSet presAssocID="{08643444-B64D-4EA5-BD98-5B849C70D577}" presName="arrowAndChildren" presStyleCnt="0"/>
      <dgm:spPr/>
    </dgm:pt>
    <dgm:pt modelId="{FF3926C3-0EED-4E02-A297-1CAE79659CE8}" type="pres">
      <dgm:prSet presAssocID="{08643444-B64D-4EA5-BD98-5B849C70D577}" presName="parentTextArrow" presStyleLbl="node1" presStyleIdx="2" presStyleCnt="3" custLinFactNeighborY="-46"/>
      <dgm:spPr/>
      <dgm:t>
        <a:bodyPr/>
        <a:lstStyle/>
        <a:p>
          <a:endParaRPr lang="ru-RU"/>
        </a:p>
      </dgm:t>
    </dgm:pt>
  </dgm:ptLst>
  <dgm:cxnLst>
    <dgm:cxn modelId="{190332F9-3871-42A2-96E5-65212D222AA4}" type="presOf" srcId="{AB82C87C-B82A-42ED-B937-D4B075FB47F0}" destId="{3D19A995-746F-4599-BF13-BA6EFE6C51C4}" srcOrd="1" destOrd="0" presId="urn:microsoft.com/office/officeart/2005/8/layout/process4"/>
    <dgm:cxn modelId="{A2EAA664-0B93-45AD-A214-5398A22C95C4}" type="presOf" srcId="{0DFBF880-8AD0-4D54-8057-521878433E0B}" destId="{C0567226-7365-4431-97AF-4AE8B19E3476}" srcOrd="0" destOrd="0" presId="urn:microsoft.com/office/officeart/2005/8/layout/process4"/>
    <dgm:cxn modelId="{942FA4E3-9C5A-4786-B974-A27485CA1014}" type="presOf" srcId="{A06DAC54-121D-42D8-87B0-CD899B014EA1}" destId="{757B48DE-21BE-4C16-9CCD-9C45CD32834B}" srcOrd="1" destOrd="0" presId="urn:microsoft.com/office/officeart/2005/8/layout/process4"/>
    <dgm:cxn modelId="{98B21A95-06E2-44D2-99BD-EA7EE5D58BCB}" srcId="{F65E5B7E-90F5-4E35-803B-E3E718136E9F}" destId="{AB82C87C-B82A-42ED-B937-D4B075FB47F0}" srcOrd="1" destOrd="0" parTransId="{88A2DF75-7E70-4ECA-9CE5-8EF36E9A6C35}" sibTransId="{E8549F0E-C4E0-4E0C-83FA-43D5172A09C0}"/>
    <dgm:cxn modelId="{D48D56D6-7956-4293-A85E-E200B70CF666}" srcId="{F65E5B7E-90F5-4E35-803B-E3E718136E9F}" destId="{08643444-B64D-4EA5-BD98-5B849C70D577}" srcOrd="0" destOrd="0" parTransId="{19E132D7-42A5-420D-934D-66F0F2774E17}" sibTransId="{58D0769A-85EA-43C3-A6B3-944E7AD0456E}"/>
    <dgm:cxn modelId="{F3AEC905-AE34-4589-9269-52408300BA8A}" type="presOf" srcId="{A06DAC54-121D-42D8-87B0-CD899B014EA1}" destId="{7A7729DC-DF03-4314-B66D-5512F103C1E2}" srcOrd="0" destOrd="0" presId="urn:microsoft.com/office/officeart/2005/8/layout/process4"/>
    <dgm:cxn modelId="{76BF134E-E607-4170-AACB-5F3813AED8F1}" type="presOf" srcId="{F65E5B7E-90F5-4E35-803B-E3E718136E9F}" destId="{55840E31-279D-4B2B-BCE6-32523818CD77}" srcOrd="0" destOrd="0" presId="urn:microsoft.com/office/officeart/2005/8/layout/process4"/>
    <dgm:cxn modelId="{606FD305-775B-426F-AD02-3E9ED86C49E6}" type="presOf" srcId="{08643444-B64D-4EA5-BD98-5B849C70D577}" destId="{FF3926C3-0EED-4E02-A297-1CAE79659CE8}" srcOrd="0" destOrd="0" presId="urn:microsoft.com/office/officeart/2005/8/layout/process4"/>
    <dgm:cxn modelId="{45182B91-9083-49CB-81B6-2D7DD8189AB0}" type="presOf" srcId="{1AF8238E-3F22-4608-935C-45AFC72CB40D}" destId="{657E26C7-C62E-46ED-8818-E31B0B265C1A}" srcOrd="0" destOrd="0" presId="urn:microsoft.com/office/officeart/2005/8/layout/process4"/>
    <dgm:cxn modelId="{A627504C-956E-46B1-8896-11787BE978BA}" type="presOf" srcId="{AB82C87C-B82A-42ED-B937-D4B075FB47F0}" destId="{7BD43C66-5DE3-4E11-A398-3E2CA8191008}" srcOrd="0" destOrd="0" presId="urn:microsoft.com/office/officeart/2005/8/layout/process4"/>
    <dgm:cxn modelId="{63D832EE-0AC1-4592-88AA-EB56EA41AFBA}" srcId="{AB82C87C-B82A-42ED-B937-D4B075FB47F0}" destId="{0DFBF880-8AD0-4D54-8057-521878433E0B}" srcOrd="0" destOrd="0" parTransId="{F639FACE-85FF-4B78-8CF9-564458E28E9B}" sibTransId="{A9532641-556F-4053-8CFA-BE65199238C1}"/>
    <dgm:cxn modelId="{C6F5CF44-6C4D-40EE-A2DC-2171643C3C31}" srcId="{F65E5B7E-90F5-4E35-803B-E3E718136E9F}" destId="{A06DAC54-121D-42D8-87B0-CD899B014EA1}" srcOrd="2" destOrd="0" parTransId="{AE1C4B95-0D48-49FB-BE6F-3806D0DB3052}" sibTransId="{8F4D49CE-D2CB-4153-85A0-2385C04BDF9D}"/>
    <dgm:cxn modelId="{B4BC81D4-3B83-44FD-8155-65B24DC22700}" srcId="{A06DAC54-121D-42D8-87B0-CD899B014EA1}" destId="{1AF8238E-3F22-4608-935C-45AFC72CB40D}" srcOrd="0" destOrd="0" parTransId="{3F35344C-7AC0-4265-9878-A9B8BA1FD586}" sibTransId="{CBFC48C5-F508-4756-9FCB-9137DE522183}"/>
    <dgm:cxn modelId="{358ECE26-4FF9-4800-8923-53703598EA9B}" type="presParOf" srcId="{55840E31-279D-4B2B-BCE6-32523818CD77}" destId="{4F33244E-87CD-4500-95DC-5CA7A4A46DAF}" srcOrd="0" destOrd="0" presId="urn:microsoft.com/office/officeart/2005/8/layout/process4"/>
    <dgm:cxn modelId="{14CA51B2-7FC6-43A6-957B-11640A32F32D}" type="presParOf" srcId="{4F33244E-87CD-4500-95DC-5CA7A4A46DAF}" destId="{7A7729DC-DF03-4314-B66D-5512F103C1E2}" srcOrd="0" destOrd="0" presId="urn:microsoft.com/office/officeart/2005/8/layout/process4"/>
    <dgm:cxn modelId="{D950C4E0-77BA-4154-8E91-01EE055A0D30}" type="presParOf" srcId="{4F33244E-87CD-4500-95DC-5CA7A4A46DAF}" destId="{757B48DE-21BE-4C16-9CCD-9C45CD32834B}" srcOrd="1" destOrd="0" presId="urn:microsoft.com/office/officeart/2005/8/layout/process4"/>
    <dgm:cxn modelId="{44EF8FC5-0535-4F67-B5BD-6977A8D7EA6F}" type="presParOf" srcId="{4F33244E-87CD-4500-95DC-5CA7A4A46DAF}" destId="{32F499CB-0F05-4F94-B76A-D816B0C8A88B}" srcOrd="2" destOrd="0" presId="urn:microsoft.com/office/officeart/2005/8/layout/process4"/>
    <dgm:cxn modelId="{D1119CAC-4C96-415E-B7D0-B745775AB633}" type="presParOf" srcId="{32F499CB-0F05-4F94-B76A-D816B0C8A88B}" destId="{657E26C7-C62E-46ED-8818-E31B0B265C1A}" srcOrd="0" destOrd="0" presId="urn:microsoft.com/office/officeart/2005/8/layout/process4"/>
    <dgm:cxn modelId="{7BF5D719-CD2B-40AB-A694-B1152FAE3014}" type="presParOf" srcId="{55840E31-279D-4B2B-BCE6-32523818CD77}" destId="{1F8B9C73-5D14-4345-A038-7B9B5B2C370E}" srcOrd="1" destOrd="0" presId="urn:microsoft.com/office/officeart/2005/8/layout/process4"/>
    <dgm:cxn modelId="{9B2EE30B-DEC5-4A69-95C1-AE4B19F686B7}" type="presParOf" srcId="{55840E31-279D-4B2B-BCE6-32523818CD77}" destId="{4D593601-D1B9-45A4-B91A-66E0274984C9}" srcOrd="2" destOrd="0" presId="urn:microsoft.com/office/officeart/2005/8/layout/process4"/>
    <dgm:cxn modelId="{551B66DF-C2D6-4FC0-92A5-6F5C054FDF87}" type="presParOf" srcId="{4D593601-D1B9-45A4-B91A-66E0274984C9}" destId="{7BD43C66-5DE3-4E11-A398-3E2CA8191008}" srcOrd="0" destOrd="0" presId="urn:microsoft.com/office/officeart/2005/8/layout/process4"/>
    <dgm:cxn modelId="{E0FD0187-B91D-4D6C-A9EE-B7E3E662E100}" type="presParOf" srcId="{4D593601-D1B9-45A4-B91A-66E0274984C9}" destId="{3D19A995-746F-4599-BF13-BA6EFE6C51C4}" srcOrd="1" destOrd="0" presId="urn:microsoft.com/office/officeart/2005/8/layout/process4"/>
    <dgm:cxn modelId="{70DAC491-9DEE-4DF4-9AD6-B3F188531455}" type="presParOf" srcId="{4D593601-D1B9-45A4-B91A-66E0274984C9}" destId="{3887B3FD-66BB-4803-9D23-D76D879EABDA}" srcOrd="2" destOrd="0" presId="urn:microsoft.com/office/officeart/2005/8/layout/process4"/>
    <dgm:cxn modelId="{B4CCB2CE-8670-4CAA-A884-2A566EFACB38}" type="presParOf" srcId="{3887B3FD-66BB-4803-9D23-D76D879EABDA}" destId="{C0567226-7365-4431-97AF-4AE8B19E3476}" srcOrd="0" destOrd="0" presId="urn:microsoft.com/office/officeart/2005/8/layout/process4"/>
    <dgm:cxn modelId="{388D587B-0489-48A9-89A1-52754FC9B6DE}" type="presParOf" srcId="{55840E31-279D-4B2B-BCE6-32523818CD77}" destId="{73920CAD-C069-4ADE-826B-8C77511FA0D1}" srcOrd="3" destOrd="0" presId="urn:microsoft.com/office/officeart/2005/8/layout/process4"/>
    <dgm:cxn modelId="{A2FC24ED-3CB3-4D83-B9FB-46D7236D9607}" type="presParOf" srcId="{55840E31-279D-4B2B-BCE6-32523818CD77}" destId="{FF6E3567-962E-4D6A-8B73-141B95A8E0B5}" srcOrd="4" destOrd="0" presId="urn:microsoft.com/office/officeart/2005/8/layout/process4"/>
    <dgm:cxn modelId="{C2C9F832-374D-4654-978E-4E56CA51F9ED}" type="presParOf" srcId="{FF6E3567-962E-4D6A-8B73-141B95A8E0B5}" destId="{FF3926C3-0EED-4E02-A297-1CAE79659CE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E7329E-1656-446A-A9EB-AC9A1301428A}" type="doc">
      <dgm:prSet loTypeId="urn:microsoft.com/office/officeart/2005/8/layout/l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EA2F10B-B937-41CB-96E1-15CFCD714909}">
      <dgm:prSet custT="1"/>
      <dgm:spPr/>
      <dgm:t>
        <a:bodyPr/>
        <a:lstStyle/>
        <a:p>
          <a:pPr rtl="0"/>
          <a:r>
            <a:rPr lang="ru-RU" sz="1800" dirty="0" smtClean="0"/>
            <a:t>Задачи</a:t>
          </a:r>
          <a:endParaRPr lang="ru-RU" sz="900" dirty="0"/>
        </a:p>
      </dgm:t>
    </dgm:pt>
    <dgm:pt modelId="{3DA03A7D-13C9-4212-9C53-016CB977C146}" type="parTrans" cxnId="{C813B4C6-0287-4848-AF52-3AAB412372E1}">
      <dgm:prSet/>
      <dgm:spPr/>
      <dgm:t>
        <a:bodyPr/>
        <a:lstStyle/>
        <a:p>
          <a:endParaRPr lang="ru-RU"/>
        </a:p>
      </dgm:t>
    </dgm:pt>
    <dgm:pt modelId="{C9EABB9B-39E2-4265-89CC-ACAF86BDF96D}" type="sibTrans" cxnId="{C813B4C6-0287-4848-AF52-3AAB412372E1}">
      <dgm:prSet/>
      <dgm:spPr/>
      <dgm:t>
        <a:bodyPr/>
        <a:lstStyle/>
        <a:p>
          <a:endParaRPr lang="ru-RU"/>
        </a:p>
      </dgm:t>
    </dgm:pt>
    <dgm:pt modelId="{685C353B-4D04-4BED-9E8A-2193FECFEBA0}">
      <dgm:prSet custT="1"/>
      <dgm:spPr/>
      <dgm:t>
        <a:bodyPr/>
        <a:lstStyle/>
        <a:p>
          <a:pPr rtl="0"/>
          <a:r>
            <a:rPr lang="ru-RU" sz="1400" dirty="0" smtClean="0"/>
            <a:t>Внедрить механизмы информационной открытости</a:t>
          </a:r>
          <a:endParaRPr lang="ru-RU" sz="1400" dirty="0"/>
        </a:p>
      </dgm:t>
    </dgm:pt>
    <dgm:pt modelId="{5A3F0E7E-387A-4CA7-8008-6DA49B336346}" type="parTrans" cxnId="{8EDB0EC2-F030-424B-A189-D2634198A903}">
      <dgm:prSet/>
      <dgm:spPr/>
      <dgm:t>
        <a:bodyPr/>
        <a:lstStyle/>
        <a:p>
          <a:endParaRPr lang="ru-RU"/>
        </a:p>
      </dgm:t>
    </dgm:pt>
    <dgm:pt modelId="{76299378-3743-44CC-81DC-A0EEC9ACC141}" type="sibTrans" cxnId="{8EDB0EC2-F030-424B-A189-D2634198A903}">
      <dgm:prSet/>
      <dgm:spPr/>
      <dgm:t>
        <a:bodyPr/>
        <a:lstStyle/>
        <a:p>
          <a:endParaRPr lang="ru-RU"/>
        </a:p>
      </dgm:t>
    </dgm:pt>
    <dgm:pt modelId="{FE4136E5-2F51-4FFC-86DB-B2F0266E2F5B}">
      <dgm:prSet custT="1"/>
      <dgm:spPr/>
      <dgm:t>
        <a:bodyPr/>
        <a:lstStyle/>
        <a:p>
          <a:pPr rtl="0"/>
          <a:r>
            <a:rPr lang="ru-RU" sz="1200" dirty="0" smtClean="0"/>
            <a:t>Создание нового сайта ФАНО России и представление информации в  виде открытых данных</a:t>
          </a:r>
          <a:endParaRPr lang="ru-RU" sz="1200" dirty="0"/>
        </a:p>
      </dgm:t>
    </dgm:pt>
    <dgm:pt modelId="{0C73CF38-7D10-4AEA-84AD-B86CB4426395}" type="parTrans" cxnId="{A94A5491-318A-4878-A0E7-7A6848AC250A}">
      <dgm:prSet/>
      <dgm:spPr/>
      <dgm:t>
        <a:bodyPr/>
        <a:lstStyle/>
        <a:p>
          <a:endParaRPr lang="ru-RU"/>
        </a:p>
      </dgm:t>
    </dgm:pt>
    <dgm:pt modelId="{46491379-67AB-48D2-84EB-6DBC9B2293D9}" type="sibTrans" cxnId="{A94A5491-318A-4878-A0E7-7A6848AC250A}">
      <dgm:prSet/>
      <dgm:spPr/>
      <dgm:t>
        <a:bodyPr/>
        <a:lstStyle/>
        <a:p>
          <a:endParaRPr lang="ru-RU"/>
        </a:p>
      </dgm:t>
    </dgm:pt>
    <dgm:pt modelId="{5097D50E-7739-46C9-BDDB-EBFF33B7D17A}">
      <dgm:prSet custT="1"/>
      <dgm:spPr/>
      <dgm:t>
        <a:bodyPr/>
        <a:lstStyle/>
        <a:p>
          <a:pPr rtl="0"/>
          <a:r>
            <a:rPr lang="ru-RU" sz="1200" dirty="0" smtClean="0"/>
            <a:t>Разработать регламент оперативной актуализации информации о подведомственных учреждениях</a:t>
          </a:r>
          <a:endParaRPr lang="ru-RU" sz="1000" dirty="0"/>
        </a:p>
      </dgm:t>
    </dgm:pt>
    <dgm:pt modelId="{5055EC2C-3A04-4B5A-8A96-738D58C2D066}" type="parTrans" cxnId="{87649F96-E875-4D08-BCEE-8AE042B6F174}">
      <dgm:prSet/>
      <dgm:spPr/>
      <dgm:t>
        <a:bodyPr/>
        <a:lstStyle/>
        <a:p>
          <a:endParaRPr lang="ru-RU"/>
        </a:p>
      </dgm:t>
    </dgm:pt>
    <dgm:pt modelId="{FB934DF6-3601-44BB-90AF-339F41825CDA}" type="sibTrans" cxnId="{87649F96-E875-4D08-BCEE-8AE042B6F174}">
      <dgm:prSet/>
      <dgm:spPr/>
      <dgm:t>
        <a:bodyPr/>
        <a:lstStyle/>
        <a:p>
          <a:endParaRPr lang="ru-RU"/>
        </a:p>
      </dgm:t>
    </dgm:pt>
    <dgm:pt modelId="{3FD208A7-6F51-4FA9-9CD7-939E5DEBED31}">
      <dgm:prSet custT="1"/>
      <dgm:spPr/>
      <dgm:t>
        <a:bodyPr/>
        <a:lstStyle/>
        <a:p>
          <a:pPr rtl="0"/>
          <a:r>
            <a:rPr lang="ru-RU" sz="1100" dirty="0" smtClean="0"/>
            <a:t>Доля подведомственных организаций ФАНО России, зарегистрированных на официальном сайте </a:t>
          </a:r>
          <a:r>
            <a:rPr lang="en-US" sz="1100" u="sng" dirty="0" smtClean="0">
              <a:hlinkClick xmlns:r="http://schemas.openxmlformats.org/officeDocument/2006/relationships" r:id="rId1"/>
            </a:rPr>
            <a:t>www</a:t>
          </a:r>
          <a:r>
            <a:rPr lang="ru-RU" sz="1100" u="sng" dirty="0" smtClean="0">
              <a:hlinkClick xmlns:r="http://schemas.openxmlformats.org/officeDocument/2006/relationships" r:id="rId1"/>
            </a:rPr>
            <a:t>.</a:t>
          </a:r>
          <a:r>
            <a:rPr lang="en-US" sz="1100" u="sng" dirty="0" smtClean="0">
              <a:hlinkClick xmlns:r="http://schemas.openxmlformats.org/officeDocument/2006/relationships" r:id="rId1"/>
            </a:rPr>
            <a:t>bus</a:t>
          </a:r>
          <a:r>
            <a:rPr lang="ru-RU" sz="1100" u="sng" dirty="0" smtClean="0">
              <a:hlinkClick xmlns:r="http://schemas.openxmlformats.org/officeDocument/2006/relationships" r:id="rId1"/>
            </a:rPr>
            <a:t>.</a:t>
          </a:r>
          <a:r>
            <a:rPr lang="en-US" sz="1100" u="sng" dirty="0" err="1" smtClean="0">
              <a:hlinkClick xmlns:r="http://schemas.openxmlformats.org/officeDocument/2006/relationships" r:id="rId1"/>
            </a:rPr>
            <a:t>gov</a:t>
          </a:r>
          <a:r>
            <a:rPr lang="ru-RU" sz="1100" u="sng" dirty="0" smtClean="0">
              <a:hlinkClick xmlns:r="http://schemas.openxmlformats.org/officeDocument/2006/relationships" r:id="rId1"/>
            </a:rPr>
            <a:t>.</a:t>
          </a:r>
          <a:r>
            <a:rPr lang="en-US" sz="1100" u="sng" dirty="0" err="1" smtClean="0">
              <a:hlinkClick xmlns:r="http://schemas.openxmlformats.org/officeDocument/2006/relationships" r:id="rId1"/>
            </a:rPr>
            <a:t>ru</a:t>
          </a:r>
          <a:r>
            <a:rPr lang="ru-RU" sz="1100" dirty="0" smtClean="0"/>
            <a:t>, достигнет 100% </a:t>
          </a:r>
          <a:endParaRPr lang="ru-RU" sz="1100" dirty="0"/>
        </a:p>
      </dgm:t>
    </dgm:pt>
    <dgm:pt modelId="{F6A6C8D1-AF53-46C5-A850-1705BCBFF635}" type="parTrans" cxnId="{9CEF33CA-5FD1-41B7-B629-81B353109AC4}">
      <dgm:prSet/>
      <dgm:spPr/>
      <dgm:t>
        <a:bodyPr/>
        <a:lstStyle/>
        <a:p>
          <a:endParaRPr lang="ru-RU"/>
        </a:p>
      </dgm:t>
    </dgm:pt>
    <dgm:pt modelId="{CF918F75-80D1-48F1-A825-2B9C4409939A}" type="sibTrans" cxnId="{9CEF33CA-5FD1-41B7-B629-81B353109AC4}">
      <dgm:prSet/>
      <dgm:spPr/>
      <dgm:t>
        <a:bodyPr/>
        <a:lstStyle/>
        <a:p>
          <a:endParaRPr lang="ru-RU"/>
        </a:p>
      </dgm:t>
    </dgm:pt>
    <dgm:pt modelId="{A3A607DA-80D0-411D-9FB8-E5853127EB80}" type="pres">
      <dgm:prSet presAssocID="{14E7329E-1656-446A-A9EB-AC9A1301428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DA55E78-147B-4BB8-BE66-6F272338839B}" type="pres">
      <dgm:prSet presAssocID="{7EA2F10B-B937-41CB-96E1-15CFCD714909}" presName="horFlow" presStyleCnt="0"/>
      <dgm:spPr/>
    </dgm:pt>
    <dgm:pt modelId="{396C8783-A611-4669-A344-C2E5F8058247}" type="pres">
      <dgm:prSet presAssocID="{7EA2F10B-B937-41CB-96E1-15CFCD714909}" presName="bigChev" presStyleLbl="node1" presStyleIdx="0" presStyleCnt="3"/>
      <dgm:spPr/>
      <dgm:t>
        <a:bodyPr/>
        <a:lstStyle/>
        <a:p>
          <a:endParaRPr lang="ru-RU"/>
        </a:p>
      </dgm:t>
    </dgm:pt>
    <dgm:pt modelId="{0EF52C80-8E94-4584-BC57-EDE627B8A9DB}" type="pres">
      <dgm:prSet presAssocID="{7EA2F10B-B937-41CB-96E1-15CFCD714909}" presName="vSp" presStyleCnt="0"/>
      <dgm:spPr/>
    </dgm:pt>
    <dgm:pt modelId="{6CC3E72B-A494-4D51-9A9D-BC612D82EF8F}" type="pres">
      <dgm:prSet presAssocID="{685C353B-4D04-4BED-9E8A-2193FECFEBA0}" presName="horFlow" presStyleCnt="0"/>
      <dgm:spPr/>
    </dgm:pt>
    <dgm:pt modelId="{CD162679-92D4-40CF-A244-F86C38C09796}" type="pres">
      <dgm:prSet presAssocID="{685C353B-4D04-4BED-9E8A-2193FECFEBA0}" presName="bigChev" presStyleLbl="node1" presStyleIdx="1" presStyleCnt="3" custLinFactNeighborX="165" custLinFactNeighborY="-71"/>
      <dgm:spPr/>
      <dgm:t>
        <a:bodyPr/>
        <a:lstStyle/>
        <a:p>
          <a:endParaRPr lang="ru-RU"/>
        </a:p>
      </dgm:t>
    </dgm:pt>
    <dgm:pt modelId="{F2C9AB61-3858-4E32-87B4-EB831BFD481C}" type="pres">
      <dgm:prSet presAssocID="{0C73CF38-7D10-4AEA-84AD-B86CB4426395}" presName="parTrans" presStyleCnt="0"/>
      <dgm:spPr/>
    </dgm:pt>
    <dgm:pt modelId="{243686C4-C6E0-4599-AE18-AFB872B3534E}" type="pres">
      <dgm:prSet presAssocID="{FE4136E5-2F51-4FFC-86DB-B2F0266E2F5B}" presName="node" presStyleLbl="alignAccFollowNode1" presStyleIdx="0" presStyleCnt="2" custScaleX="104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BC7F3-5E34-490C-BFB4-8D6210331A24}" type="pres">
      <dgm:prSet presAssocID="{685C353B-4D04-4BED-9E8A-2193FECFEBA0}" presName="vSp" presStyleCnt="0"/>
      <dgm:spPr/>
    </dgm:pt>
    <dgm:pt modelId="{A5C0DA1D-0C5C-4E78-B80F-B32A21B7BC23}" type="pres">
      <dgm:prSet presAssocID="{5097D50E-7739-46C9-BDDB-EBFF33B7D17A}" presName="horFlow" presStyleCnt="0"/>
      <dgm:spPr/>
    </dgm:pt>
    <dgm:pt modelId="{F10F13E0-D43A-4662-BC51-5D9B548D4BCE}" type="pres">
      <dgm:prSet presAssocID="{5097D50E-7739-46C9-BDDB-EBFF33B7D17A}" presName="bigChev" presStyleLbl="node1" presStyleIdx="2" presStyleCnt="3" custLinFactNeighborX="-13784" custLinFactNeighborY="-124"/>
      <dgm:spPr/>
      <dgm:t>
        <a:bodyPr/>
        <a:lstStyle/>
        <a:p>
          <a:endParaRPr lang="ru-RU"/>
        </a:p>
      </dgm:t>
    </dgm:pt>
    <dgm:pt modelId="{282F0A46-9051-47AB-A1A3-0011EA368D35}" type="pres">
      <dgm:prSet presAssocID="{F6A6C8D1-AF53-46C5-A850-1705BCBFF635}" presName="parTrans" presStyleCnt="0"/>
      <dgm:spPr/>
    </dgm:pt>
    <dgm:pt modelId="{97FB0A9B-ECAB-4935-81D7-40B7C9B0A5E7}" type="pres">
      <dgm:prSet presAssocID="{3FD208A7-6F51-4FA9-9CD7-939E5DEBED31}" presName="node" presStyleLbl="alignAccFollowNode1" presStyleIdx="1" presStyleCnt="2" custScaleX="109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DB0EC2-F030-424B-A189-D2634198A903}" srcId="{14E7329E-1656-446A-A9EB-AC9A1301428A}" destId="{685C353B-4D04-4BED-9E8A-2193FECFEBA0}" srcOrd="1" destOrd="0" parTransId="{5A3F0E7E-387A-4CA7-8008-6DA49B336346}" sibTransId="{76299378-3743-44CC-81DC-A0EEC9ACC141}"/>
    <dgm:cxn modelId="{87649F96-E875-4D08-BCEE-8AE042B6F174}" srcId="{14E7329E-1656-446A-A9EB-AC9A1301428A}" destId="{5097D50E-7739-46C9-BDDB-EBFF33B7D17A}" srcOrd="2" destOrd="0" parTransId="{5055EC2C-3A04-4B5A-8A96-738D58C2D066}" sibTransId="{FB934DF6-3601-44BB-90AF-339F41825CDA}"/>
    <dgm:cxn modelId="{C813B4C6-0287-4848-AF52-3AAB412372E1}" srcId="{14E7329E-1656-446A-A9EB-AC9A1301428A}" destId="{7EA2F10B-B937-41CB-96E1-15CFCD714909}" srcOrd="0" destOrd="0" parTransId="{3DA03A7D-13C9-4212-9C53-016CB977C146}" sibTransId="{C9EABB9B-39E2-4265-89CC-ACAF86BDF96D}"/>
    <dgm:cxn modelId="{D1AB500A-543C-43F9-8734-9CC797027B0C}" type="presOf" srcId="{3FD208A7-6F51-4FA9-9CD7-939E5DEBED31}" destId="{97FB0A9B-ECAB-4935-81D7-40B7C9B0A5E7}" srcOrd="0" destOrd="0" presId="urn:microsoft.com/office/officeart/2005/8/layout/lProcess3"/>
    <dgm:cxn modelId="{25BEE1A2-F54C-4049-8505-12A1B328E9B0}" type="presOf" srcId="{14E7329E-1656-446A-A9EB-AC9A1301428A}" destId="{A3A607DA-80D0-411D-9FB8-E5853127EB80}" srcOrd="0" destOrd="0" presId="urn:microsoft.com/office/officeart/2005/8/layout/lProcess3"/>
    <dgm:cxn modelId="{68BFD78B-80DF-40FF-93EC-7117D32D8F40}" type="presOf" srcId="{685C353B-4D04-4BED-9E8A-2193FECFEBA0}" destId="{CD162679-92D4-40CF-A244-F86C38C09796}" srcOrd="0" destOrd="0" presId="urn:microsoft.com/office/officeart/2005/8/layout/lProcess3"/>
    <dgm:cxn modelId="{748F348E-58BB-4D6F-AC3E-B057105BD507}" type="presOf" srcId="{7EA2F10B-B937-41CB-96E1-15CFCD714909}" destId="{396C8783-A611-4669-A344-C2E5F8058247}" srcOrd="0" destOrd="0" presId="urn:microsoft.com/office/officeart/2005/8/layout/lProcess3"/>
    <dgm:cxn modelId="{174FEAE5-4EE2-4C52-BB7D-C1794177DAC5}" type="presOf" srcId="{FE4136E5-2F51-4FFC-86DB-B2F0266E2F5B}" destId="{243686C4-C6E0-4599-AE18-AFB872B3534E}" srcOrd="0" destOrd="0" presId="urn:microsoft.com/office/officeart/2005/8/layout/lProcess3"/>
    <dgm:cxn modelId="{9E0C922C-E0CC-413A-A314-8F425528899E}" type="presOf" srcId="{5097D50E-7739-46C9-BDDB-EBFF33B7D17A}" destId="{F10F13E0-D43A-4662-BC51-5D9B548D4BCE}" srcOrd="0" destOrd="0" presId="urn:microsoft.com/office/officeart/2005/8/layout/lProcess3"/>
    <dgm:cxn modelId="{9CEF33CA-5FD1-41B7-B629-81B353109AC4}" srcId="{5097D50E-7739-46C9-BDDB-EBFF33B7D17A}" destId="{3FD208A7-6F51-4FA9-9CD7-939E5DEBED31}" srcOrd="0" destOrd="0" parTransId="{F6A6C8D1-AF53-46C5-A850-1705BCBFF635}" sibTransId="{CF918F75-80D1-48F1-A825-2B9C4409939A}"/>
    <dgm:cxn modelId="{A94A5491-318A-4878-A0E7-7A6848AC250A}" srcId="{685C353B-4D04-4BED-9E8A-2193FECFEBA0}" destId="{FE4136E5-2F51-4FFC-86DB-B2F0266E2F5B}" srcOrd="0" destOrd="0" parTransId="{0C73CF38-7D10-4AEA-84AD-B86CB4426395}" sibTransId="{46491379-67AB-48D2-84EB-6DBC9B2293D9}"/>
    <dgm:cxn modelId="{F06F38CA-3425-4FBB-9460-E4603313C405}" type="presParOf" srcId="{A3A607DA-80D0-411D-9FB8-E5853127EB80}" destId="{1DA55E78-147B-4BB8-BE66-6F272338839B}" srcOrd="0" destOrd="0" presId="urn:microsoft.com/office/officeart/2005/8/layout/lProcess3"/>
    <dgm:cxn modelId="{40922C60-7058-4F52-A8B9-E83D78B1BBF0}" type="presParOf" srcId="{1DA55E78-147B-4BB8-BE66-6F272338839B}" destId="{396C8783-A611-4669-A344-C2E5F8058247}" srcOrd="0" destOrd="0" presId="urn:microsoft.com/office/officeart/2005/8/layout/lProcess3"/>
    <dgm:cxn modelId="{AA0836A1-2583-435E-BB36-F37613B73B46}" type="presParOf" srcId="{A3A607DA-80D0-411D-9FB8-E5853127EB80}" destId="{0EF52C80-8E94-4584-BC57-EDE627B8A9DB}" srcOrd="1" destOrd="0" presId="urn:microsoft.com/office/officeart/2005/8/layout/lProcess3"/>
    <dgm:cxn modelId="{60C19FCF-B352-46C2-A97A-EAE5D274E563}" type="presParOf" srcId="{A3A607DA-80D0-411D-9FB8-E5853127EB80}" destId="{6CC3E72B-A494-4D51-9A9D-BC612D82EF8F}" srcOrd="2" destOrd="0" presId="urn:microsoft.com/office/officeart/2005/8/layout/lProcess3"/>
    <dgm:cxn modelId="{D5175931-0E1C-4B05-B7BB-2C7EC8858395}" type="presParOf" srcId="{6CC3E72B-A494-4D51-9A9D-BC612D82EF8F}" destId="{CD162679-92D4-40CF-A244-F86C38C09796}" srcOrd="0" destOrd="0" presId="urn:microsoft.com/office/officeart/2005/8/layout/lProcess3"/>
    <dgm:cxn modelId="{56C5CF5A-6AFC-4351-A166-5D754F6348E3}" type="presParOf" srcId="{6CC3E72B-A494-4D51-9A9D-BC612D82EF8F}" destId="{F2C9AB61-3858-4E32-87B4-EB831BFD481C}" srcOrd="1" destOrd="0" presId="urn:microsoft.com/office/officeart/2005/8/layout/lProcess3"/>
    <dgm:cxn modelId="{DA2A5476-8AF9-4B91-B164-B197AA7DD47B}" type="presParOf" srcId="{6CC3E72B-A494-4D51-9A9D-BC612D82EF8F}" destId="{243686C4-C6E0-4599-AE18-AFB872B3534E}" srcOrd="2" destOrd="0" presId="urn:microsoft.com/office/officeart/2005/8/layout/lProcess3"/>
    <dgm:cxn modelId="{441AC8D1-C776-44EA-8B64-D6A4EF2BA673}" type="presParOf" srcId="{A3A607DA-80D0-411D-9FB8-E5853127EB80}" destId="{D17BC7F3-5E34-490C-BFB4-8D6210331A24}" srcOrd="3" destOrd="0" presId="urn:microsoft.com/office/officeart/2005/8/layout/lProcess3"/>
    <dgm:cxn modelId="{42B7848A-C776-49BB-BAAB-D09B58E5CF45}" type="presParOf" srcId="{A3A607DA-80D0-411D-9FB8-E5853127EB80}" destId="{A5C0DA1D-0C5C-4E78-B80F-B32A21B7BC23}" srcOrd="4" destOrd="0" presId="urn:microsoft.com/office/officeart/2005/8/layout/lProcess3"/>
    <dgm:cxn modelId="{1D0AC6D5-67CA-4C19-8454-0B90CEFBEF9A}" type="presParOf" srcId="{A5C0DA1D-0C5C-4E78-B80F-B32A21B7BC23}" destId="{F10F13E0-D43A-4662-BC51-5D9B548D4BCE}" srcOrd="0" destOrd="0" presId="urn:microsoft.com/office/officeart/2005/8/layout/lProcess3"/>
    <dgm:cxn modelId="{816B3289-9F78-413B-8D62-5CF9CB446F4A}" type="presParOf" srcId="{A5C0DA1D-0C5C-4E78-B80F-B32A21B7BC23}" destId="{282F0A46-9051-47AB-A1A3-0011EA368D35}" srcOrd="1" destOrd="0" presId="urn:microsoft.com/office/officeart/2005/8/layout/lProcess3"/>
    <dgm:cxn modelId="{94931191-CA2C-402A-8E4A-CAF4FBDE2D5A}" type="presParOf" srcId="{A5C0DA1D-0C5C-4E78-B80F-B32A21B7BC23}" destId="{97FB0A9B-ECAB-4935-81D7-40B7C9B0A5E7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00698-8664-4160-8989-1FB4D9F59B70}" type="datetimeFigureOut">
              <a:rPr lang="ru-RU" smtClean="0"/>
              <a:t>11.07.2014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F514C-3B8D-422E-8289-FFED3EED3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660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36F0-14B4-4233-B3C4-80B65DF6508A}" type="datetime1">
              <a:rPr lang="ru-RU" smtClean="0"/>
              <a:t>11.07.2014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73AD-C606-4160-8FF5-8B8F96740358}" type="datetime1">
              <a:rPr lang="ru-RU" smtClean="0"/>
              <a:t>11.07.2014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727A-16FC-4E8D-9FB6-AA4D391A07D0}" type="datetime1">
              <a:rPr lang="ru-RU" smtClean="0"/>
              <a:t>11.07.2014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6B283-9FE0-4E9A-B137-2FD3599F4AD9}" type="datetime1">
              <a:rPr lang="ru-RU" smtClean="0"/>
              <a:t>11.07.2014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2AC6-651F-42F9-96A8-D2D2E9020FE8}" type="datetime1">
              <a:rPr lang="ru-RU" smtClean="0"/>
              <a:t>11.07.2014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CE01-2B84-415D-8711-94520DB37B0D}" type="datetime1">
              <a:rPr lang="ru-RU" smtClean="0"/>
              <a:t>11.07.2014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CE47-F31B-4C53-AD7D-9F0D74D18989}" type="datetime1">
              <a:rPr lang="ru-RU" smtClean="0"/>
              <a:t>11.07.2014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A29A2-0568-47CD-8DC0-B4C8FCAC5552}" type="datetime1">
              <a:rPr lang="ru-RU" smtClean="0"/>
              <a:t>11.07.2014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1C788-1178-4CB4-92A9-1EEFA60A2E5A}" type="datetime1">
              <a:rPr lang="ru-RU" smtClean="0"/>
              <a:t>11.07.2014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B64F-3CF9-4EA7-B790-D2E530CB8A5C}" type="datetime1">
              <a:rPr lang="ru-RU" smtClean="0"/>
              <a:t>11.07.2014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5499-B2B6-4698-8E6F-B5114FE2CD3D}" type="datetime1">
              <a:rPr lang="ru-RU" smtClean="0"/>
              <a:t>11.07.2014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46E640-32D3-4E12-AB5A-F80D7A14E1D0}" type="datetime1">
              <a:rPr lang="ru-RU" smtClean="0"/>
              <a:t>11.07.2014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7F50944-0634-439E-9984-A9DBF4320D5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844824"/>
            <a:ext cx="7175351" cy="1793167"/>
          </a:xfrm>
        </p:spPr>
        <p:txBody>
          <a:bodyPr/>
          <a:lstStyle/>
          <a:p>
            <a:r>
              <a:rPr lang="ru-RU" sz="4000" b="1" dirty="0" smtClean="0"/>
              <a:t>Публичная декларация целей и задач 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2014 год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63688" y="224716"/>
            <a:ext cx="7020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Федеральное агентство научных организаций 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3406"/>
            <a:ext cx="1403648" cy="166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1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171400"/>
            <a:ext cx="7920880" cy="1080120"/>
          </a:xfrm>
        </p:spPr>
        <p:txBody>
          <a:bodyPr/>
          <a:lstStyle/>
          <a:p>
            <a:r>
              <a:rPr lang="ru-RU" sz="2400" b="1" dirty="0" smtClean="0"/>
              <a:t>Приоритетные цели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2096774"/>
            <a:ext cx="8157592" cy="471660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Формирование системы оценки научных организаций</a:t>
            </a:r>
            <a:endParaRPr lang="ru-RU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Разработка программ развития научных организаций с учетом </a:t>
            </a:r>
            <a:r>
              <a:rPr lang="ru-R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перспективных потребностей экономики </a:t>
            </a:r>
          </a:p>
          <a:p>
            <a:pPr marL="457200" indent="-457200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Повышение кадрового потенциала и преодоление разрыва поколений в российской науке</a:t>
            </a:r>
          </a:p>
          <a:p>
            <a:pPr marL="457200" indent="-457200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Повышение информационной открытости </a:t>
            </a:r>
          </a:p>
          <a:p>
            <a:pPr marL="457200" indent="-457200">
              <a:lnSpc>
                <a:spcPct val="160000"/>
              </a:lnSpc>
              <a:spcAft>
                <a:spcPts val="600"/>
              </a:spcAft>
              <a:buAutoNum type="arabicPeriod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3406"/>
            <a:ext cx="1403648" cy="166332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-171400"/>
            <a:ext cx="8229600" cy="134338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Формирование системы оценки научных организаций</a:t>
            </a:r>
            <a:endParaRPr lang="ru-RU" sz="24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805078"/>
              </p:ext>
            </p:extLst>
          </p:nvPr>
        </p:nvGraphicFramePr>
        <p:xfrm>
          <a:off x="611560" y="1772816"/>
          <a:ext cx="5472608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3406"/>
            <a:ext cx="1403648" cy="16633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546" y="2708920"/>
            <a:ext cx="2959211" cy="2374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8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974" y="-5238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 программ развития научных организаций с учетом перспективных потребностей экономики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0" y="27488"/>
            <a:ext cx="1403648" cy="1663323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965112"/>
              </p:ext>
            </p:extLst>
          </p:nvPr>
        </p:nvGraphicFramePr>
        <p:xfrm>
          <a:off x="323528" y="1772816"/>
          <a:ext cx="748883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26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211144" cy="155679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Повышение кадрового потенциала </a:t>
            </a:r>
            <a:br>
              <a:rPr lang="ru-RU" sz="2400" b="1" dirty="0" smtClean="0"/>
            </a:br>
            <a:r>
              <a:rPr lang="ru-RU" sz="2400" b="1" dirty="0" smtClean="0"/>
              <a:t>и преодоление разрыва поколений </a:t>
            </a:r>
            <a:br>
              <a:rPr lang="ru-RU" sz="2400" b="1" dirty="0" smtClean="0"/>
            </a:br>
            <a:r>
              <a:rPr lang="ru-RU" sz="2400" b="1" dirty="0" smtClean="0"/>
              <a:t>в российской науке</a:t>
            </a:r>
            <a:endParaRPr lang="ru-RU" sz="24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580184"/>
              </p:ext>
            </p:extLst>
          </p:nvPr>
        </p:nvGraphicFramePr>
        <p:xfrm>
          <a:off x="1115616" y="1844824"/>
          <a:ext cx="475252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3406"/>
            <a:ext cx="1403648" cy="1663323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5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852936"/>
            <a:ext cx="2336987" cy="15121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8827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-171400"/>
            <a:ext cx="8229600" cy="1600200"/>
          </a:xfrm>
        </p:spPr>
        <p:txBody>
          <a:bodyPr/>
          <a:lstStyle/>
          <a:p>
            <a:r>
              <a:rPr lang="ru-RU" sz="2400" b="1" dirty="0" smtClean="0"/>
              <a:t>Повышение информационной открытости</a:t>
            </a:r>
            <a:endParaRPr lang="ru-RU" sz="2400" b="1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163769"/>
              </p:ext>
            </p:extLst>
          </p:nvPr>
        </p:nvGraphicFramePr>
        <p:xfrm>
          <a:off x="1691680" y="1772778"/>
          <a:ext cx="7919376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0" y="27488"/>
            <a:ext cx="1403648" cy="166332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48" y="2996952"/>
            <a:ext cx="19050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0944-0634-439E-9984-A9DBF4320D5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43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621</TotalTime>
  <Words>252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Публичная декларация целей и задач </vt:lpstr>
      <vt:lpstr>Приоритетные цели</vt:lpstr>
      <vt:lpstr>Формирование системы оценки научных организаций</vt:lpstr>
      <vt:lpstr>Разработка  программ развития научных организаций с учетом перспективных потребностей экономики </vt:lpstr>
      <vt:lpstr>Повышение кадрового потенциала  и преодоление разрыва поколений  в российской науке</vt:lpstr>
      <vt:lpstr>Повышение информационной открытости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Катина Ольга Михайловна</dc:creator>
  <cp:lastModifiedBy>admin</cp:lastModifiedBy>
  <cp:revision>42</cp:revision>
  <cp:lastPrinted>2014-06-06T12:43:24Z</cp:lastPrinted>
  <dcterms:created xsi:type="dcterms:W3CDTF">2014-06-05T12:22:01Z</dcterms:created>
  <dcterms:modified xsi:type="dcterms:W3CDTF">2014-07-11T09:01:05Z</dcterms:modified>
</cp:coreProperties>
</file>